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6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79" r:id="rId9"/>
    <p:sldId id="277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9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1/13/15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1/13/15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1/13/15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>
            <a:normAutofit/>
          </a:bodyPr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Spring 2015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5856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67881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08364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7967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An understanding of networking concepts.</a:t>
            </a:r>
          </a:p>
          <a:p>
            <a:r>
              <a:rPr lang="en-US" dirty="0" smtClean="0"/>
              <a:t>An understanding of the importance of IT security to the accounting profession and of the various control frameworks that accountant's rely on for compliance.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Hours:</a:t>
            </a:r>
            <a:r>
              <a:rPr lang="en-US" dirty="0" smtClean="0"/>
              <a:t> Tuesday 2:00 – 3:00y </a:t>
            </a:r>
            <a:r>
              <a:rPr lang="en-US" dirty="0" smtClean="0"/>
              <a:t>and Thursday</a:t>
            </a:r>
            <a:r>
              <a:rPr lang="en-US" dirty="0" smtClean="0"/>
              <a:t>  4:15 </a:t>
            </a:r>
            <a:r>
              <a:rPr lang="en-US" dirty="0" smtClean="0"/>
              <a:t>– 6:00</a:t>
            </a:r>
            <a:r>
              <a:rPr lang="en-US" sz="2800" dirty="0" smtClean="0"/>
              <a:t>; </a:t>
            </a:r>
            <a:r>
              <a:rPr lang="en-US" sz="2800" dirty="0"/>
              <a:t>and by appointment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4th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5" name="Picture 4" descr="0133545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034" y="2895600"/>
            <a:ext cx="2471208" cy="32766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38400" y="2209800"/>
          <a:ext cx="4511479" cy="33375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07539"/>
                <a:gridCol w="8039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 – Ch</a:t>
                      </a:r>
                      <a:r>
                        <a:rPr lang="en-US" baseline="0" dirty="0" smtClean="0"/>
                        <a:t> 1-4, A Multiple- 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r>
                        <a:rPr lang="en-US" baseline="0" dirty="0" smtClean="0"/>
                        <a:t> – Ch 1-4, A &amp; Readings -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</a:t>
                      </a:r>
                      <a:r>
                        <a:rPr lang="en-US" baseline="0" dirty="0" smtClean="0"/>
                        <a:t> Ch 5-10 – Multiple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 Ch 5-10 &amp; Readings –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</a:t>
                      </a:r>
                      <a:r>
                        <a:rPr lang="en-US" baseline="0" dirty="0" smtClean="0"/>
                        <a:t> Control Simulation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650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6400800"/>
            <a:ext cx="27432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/>
              <a:t>* In Class &amp; </a:t>
            </a:r>
            <a:r>
              <a:rPr lang="en-US" sz="1900" dirty="0" err="1" smtClean="0"/>
              <a:t>FlipBoard</a:t>
            </a:r>
            <a:endParaRPr lang="en-US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75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3.5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FlipBoard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News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325</TotalTime>
  <Pages>0</Pages>
  <Words>494</Words>
  <Characters>0</Characters>
  <Application>Microsoft Macintosh PowerPoint</Application>
  <PresentationFormat>On-screen Show (4:3)</PresentationFormat>
  <Lines>0</Lines>
  <Paragraphs>100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FlipBoard</vt:lpstr>
      <vt:lpstr>Security In The News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37</cp:revision>
  <dcterms:created xsi:type="dcterms:W3CDTF">2015-01-13T13:29:04Z</dcterms:created>
  <dcterms:modified xsi:type="dcterms:W3CDTF">2015-01-13T13:31:24Z</dcterms:modified>
</cp:coreProperties>
</file>